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9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Segoe Script" panose="030B0504020000000003" pitchFamily="66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CC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A0FD-90BC-4AD6-A27B-81AB1421B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147615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364E-9D65-4F77-A3F0-E89E6E40F7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738051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1914-D5F2-421C-9D5A-730895C19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881920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5989-777C-4663-B56D-49991BC9F1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05355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B1BE-9592-45C4-B148-B6D34D757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179884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ED5D-2D35-415D-9DF0-C6329B3DD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135216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7C188-0DA6-456D-BD0F-AB0332646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83097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F1E7-54EA-461C-87DC-D5B417E75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471117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AC4AF-8675-4970-8C59-F2E39E996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979933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86E7-4DCF-4CFD-8BA4-37A17AB1CD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930123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F669-0164-41A6-B5D6-45FCBDA3D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58013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13BB-AA35-40E3-BA8A-05A996853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906795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D5D8D87-219C-4249-B5F3-4F53EE6BF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19387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 телевизионной игры «Своя игра»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«Поэт земли Кузнецкой –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Василий Дмитриевич»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6825" y="3213100"/>
            <a:ext cx="3609975" cy="2913063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8 класса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ООШ №14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Шубина Виктория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051050" y="7651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07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592388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творчества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4292600"/>
            <a:ext cx="64801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баллада о звенящем солнце «Зови, гитара…» Владимира Федорова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39750" y="1773238"/>
            <a:ext cx="7993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Авторство какой баллады ошибочно приписывают Василию Федорову?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71278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творчества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5516563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«Лирическая трилогия»</a:t>
            </a:r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11188" y="1700213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Самая первая книга В. Д. Федорова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творчества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42988" y="4581525"/>
            <a:ext cx="5257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Её уста…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           Его уста…</a:t>
            </a: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27088" y="1557338"/>
            <a:ext cx="72009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Продолжите стихотворение: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«По главной сути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Жизнь проста…»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755650" y="620713"/>
            <a:ext cx="76327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7" name="Group 89"/>
          <p:cNvGraphicFramePr>
            <a:graphicFrameLocks noGrp="1"/>
          </p:cNvGraphicFramePr>
          <p:nvPr/>
        </p:nvGraphicFramePr>
        <p:xfrm>
          <a:off x="539750" y="1916113"/>
          <a:ext cx="8135938" cy="3600450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Тема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Стоимость вопроса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Биография поэта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300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500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страницам творчества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300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400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8" name="Rectangle 90"/>
          <p:cNvSpPr>
            <a:spLocks noChangeArrowheads="1"/>
          </p:cNvSpPr>
          <p:nvPr/>
        </p:nvSpPr>
        <p:spPr bwMode="auto">
          <a:xfrm>
            <a:off x="1042988" y="188913"/>
            <a:ext cx="70564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Поэт земли Кузнецкой –</a:t>
            </a: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Федоров Василий Дмитриевич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391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поэта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684053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23 февраля 1918 года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в селе Усть-Искитимское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600"/>
          </a:p>
        </p:txBody>
      </p:sp>
      <p:sp>
        <p:nvSpPr>
          <p:cNvPr id="51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5" name="AutoShape 8" descr="Гремит Венгерский Танец мощным громом. (Александр Листенгорт) / Стихи.ру - национальный сервер современной поэз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6" name="AutoShape 10" descr="Гремит Венгерский Танец мощным громом. (Александр Листенгорт) / Стихи.ру - национальный сервер современной поэз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7" name="AutoShape 12" descr="Гремит Венгерский Танец мощным громом. (Александр Листенгорт) / Стихи.ру - национальный сервер современной поэз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79388" y="2133600"/>
            <a:ext cx="8569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Когда и где родился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Василий Дмитриевич?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712788"/>
            <a:ext cx="8497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поэта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55650" y="458152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девятым  </a:t>
            </a:r>
          </a:p>
        </p:txBody>
      </p:sp>
      <p:sp>
        <p:nvSpPr>
          <p:cNvPr id="6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23850" y="2205038"/>
            <a:ext cx="8496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Каким по счету ребенком в семье был В. Д. Федоров?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поэта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4213" y="4076700"/>
            <a:ext cx="6840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Василий Дмитриевич умер от сердечного приступа 19 апреля 1984 года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3850" y="1989138"/>
            <a:ext cx="84963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Что явилось причиной смерти, и когда она наступила?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712788"/>
            <a:ext cx="8893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поэта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288" y="4941888"/>
            <a:ext cx="72723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в Новосибирском техникуме машиностроения</a:t>
            </a: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11188" y="2133600"/>
            <a:ext cx="77057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В каком техникуме обучался В. Д. Федоров?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12788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поэта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5516563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в 1929 году</a:t>
            </a: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11188" y="2133600"/>
            <a:ext cx="7921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В каком году В. Д. Федоров закончил четырехлетнюю школу в Марьевке?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8566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творчества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55650" y="4437063"/>
            <a:ext cx="655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газета «Большевистская смена» </a:t>
            </a: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68313" y="1844675"/>
            <a:ext cx="76327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В какую газету В. Д. Федоров впервые отправил стихи?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712788"/>
            <a:ext cx="8964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творчества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4213" y="5445125"/>
            <a:ext cx="676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latin typeface="Segoe Script" panose="030B0504020000000003" pitchFamily="66" charset="0"/>
              </a:rPr>
              <a:t>Ответ: «Марьевская летопись»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079500" cy="9350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68313" y="1844675"/>
            <a:ext cx="81359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latin typeface="Segoe Script" panose="030B0504020000000003" pitchFamily="66" charset="0"/>
              </a:rPr>
              <a:t>Какая поэма В. Д. Федорова получила положительную оценку А. Т. Твардовского?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258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Wingdings</vt:lpstr>
      <vt:lpstr>Times New Roman</vt:lpstr>
      <vt:lpstr>Segoe Script</vt:lpstr>
      <vt:lpstr>Arial</vt:lpstr>
      <vt:lpstr>Calibri</vt:lpstr>
      <vt:lpstr>Круги</vt:lpstr>
      <vt:lpstr>Аналог телевизионной игры «Своя игра»  по теме  «Поэт земли Кузнецкой –  Федоров Василий Дмитриевич»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 телевизионной игры «Своя игра»  по теме  «Поэт земли Кузнецкой –  Федоров Василий Дмитриевич»</dc:title>
  <dc:creator/>
  <cp:lastModifiedBy/>
  <cp:revision>46</cp:revision>
  <dcterms:created xsi:type="dcterms:W3CDTF">2005-11-22T01:20:54Z</dcterms:created>
  <dcterms:modified xsi:type="dcterms:W3CDTF">2018-01-31T10:37:36Z</dcterms:modified>
</cp:coreProperties>
</file>